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64" r:id="rId4"/>
    <p:sldId id="259" r:id="rId5"/>
    <p:sldId id="260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46BCD4FA-F97A-4068-8C8D-4C5EA83F9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216127"/>
            <a:ext cx="10559603" cy="1299806"/>
          </a:xfrm>
          <a:prstGeom prst="rect">
            <a:avLst/>
          </a:prstGeom>
        </p:spPr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عنوان مقاله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316BFF5-4F44-4892-B393-F9626409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1 اسلاید </a:t>
            </a: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218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4B8A94D-A4AE-4EAB-9874-9EC63F12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مقدمه / بیان مسأله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1D01876-8EB6-41C9-8002-3356FB3B2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 اسلاید </a:t>
            </a: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964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24EEB50-65C2-44FA-A949-EF09C9A5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اهداف و سوالات (فرضیه های)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3EDB0E2-0712-41D9-84E5-A6256DA82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 1 اسلاید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073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0B0AC04-2568-472E-9744-EA253F14C9DA}"/>
              </a:ext>
            </a:extLst>
          </p:cNvPr>
          <p:cNvSpPr txBox="1">
            <a:spLocks/>
          </p:cNvSpPr>
          <p:nvPr userDrawn="1"/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3600" dirty="0">
                <a:cs typeface="B Titr" panose="00000700000000000000" pitchFamily="2" charset="-78"/>
              </a:rPr>
              <a:t>روش شناسی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8129088-3E4A-454A-8261-A0CBF69E5EA5}"/>
              </a:ext>
            </a:extLst>
          </p:cNvPr>
          <p:cNvSpPr txBox="1">
            <a:spLocks/>
          </p:cNvSpPr>
          <p:nvPr userDrawn="1"/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dirty="0">
                <a:cs typeface="B Zar" panose="00000400000000000000" pitchFamily="2" charset="-78"/>
              </a:rPr>
              <a:t>حداکثر  2 اسلاید( شامل روش، جامعه، نمون، روش نمونه گیری، ابزار، روایی و پایایی ابزار و شیوه تجزیه و تحلیل)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590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5741AF-CF87-47E9-8768-4C66BD53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یافته های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E7E6169-BAFE-4E80-87AD-F817CDDA8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 اسلاید 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878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3012BA6-9C31-4D6D-9219-F9C2F195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بحث و نتیجه گیری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FCDDC6-877A-437C-8CAC-19509144A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2اسلاید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7446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B80E38-FF40-477A-AA75-E437CDF7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rtl="1"/>
            <a:r>
              <a:rPr lang="fa-IR" sz="3200" dirty="0">
                <a:cs typeface="B Titr" panose="00000700000000000000" pitchFamily="2" charset="-78"/>
              </a:rPr>
              <a:t>پیشنهادهای برخاسته از نتایج پژوهش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BFE8A50-C0A3-47A8-AC2B-6AFC0CE96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1 اسلاید </a:t>
            </a:r>
            <a:endParaRPr lang="en-US" dirty="0">
              <a:cs typeface="B Zar" panose="00000400000000000000" pitchFamily="2" charset="-78"/>
            </a:endParaRPr>
          </a:p>
          <a:p>
            <a:pPr algn="r" rtl="1"/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258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6D6C8-1893-49F4-B45C-91C309802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57700" y="3800656"/>
            <a:ext cx="3276600" cy="1633492"/>
          </a:xfrm>
          <a:prstGeom prst="rect">
            <a:avLst/>
          </a:prstGeom>
        </p:spPr>
        <p:txBody>
          <a:bodyPr/>
          <a:lstStyle>
            <a:lvl1pPr algn="ctr">
              <a:defRPr sz="6000">
                <a:cs typeface="2  Titr" panose="00000700000000000000" pitchFamily="2" charset="-78"/>
              </a:defRPr>
            </a:lvl1pPr>
          </a:lstStyle>
          <a:p>
            <a:r>
              <a:rPr lang="fa-IR" dirty="0"/>
              <a:t>پایان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3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615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159A7-A021-28BA-7BC8-197292ECF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D77D6-6630-0227-A0F1-58B58F25D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C06415-F8B4-98DC-CFB0-8FD865686B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776" y="-215153"/>
            <a:ext cx="12559552" cy="802789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6A4014B-7C74-2B89-1F37-C6225D6300E5}"/>
              </a:ext>
            </a:extLst>
          </p:cNvPr>
          <p:cNvSpPr txBox="1">
            <a:spLocks/>
          </p:cNvSpPr>
          <p:nvPr/>
        </p:nvSpPr>
        <p:spPr>
          <a:xfrm>
            <a:off x="4141694" y="5360316"/>
            <a:ext cx="11667565" cy="9391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70000"/>
              </a:lnSpc>
            </a:pPr>
            <a:r>
              <a:rPr lang="fa-IR" sz="2000" dirty="0">
                <a:solidFill>
                  <a:schemeClr val="tx1">
                    <a:lumMod val="95000"/>
                    <a:lumOff val="5000"/>
                  </a:schemeClr>
                </a:solidFill>
                <a:cs typeface="B Titr" panose="00000700000000000000" pitchFamily="2" charset="-78"/>
              </a:rPr>
              <a:t>سومین همایش ملی برنامه درسی و اشتغال</a:t>
            </a:r>
            <a:br>
              <a:rPr lang="fa-IR" sz="2000" dirty="0">
                <a:solidFill>
                  <a:schemeClr val="tx1">
                    <a:lumMod val="95000"/>
                    <a:lumOff val="5000"/>
                  </a:schemeClr>
                </a:solidFill>
                <a:cs typeface="B Titr" panose="00000700000000000000" pitchFamily="2" charset="-78"/>
              </a:rPr>
            </a:br>
            <a:r>
              <a:rPr lang="fa-IR" sz="2000" dirty="0">
                <a:solidFill>
                  <a:schemeClr val="tx1">
                    <a:lumMod val="95000"/>
                    <a:lumOff val="5000"/>
                  </a:schemeClr>
                </a:solidFill>
                <a:cs typeface="B Titr" panose="00000700000000000000" pitchFamily="2" charset="-78"/>
              </a:rPr>
              <a:t>دانشگاه مازندران: بابلسر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8284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C22178-B3F3-8DBF-C436-F176FE1EA49D}"/>
              </a:ext>
            </a:extLst>
          </p:cNvPr>
          <p:cNvSpPr txBox="1">
            <a:spLocks/>
          </p:cNvSpPr>
          <p:nvPr/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>
                <a:cs typeface="B Zar" panose="00000400000000000000" pitchFamily="2" charset="-78"/>
              </a:rPr>
              <a:t>حداکثر  1 اسلاید</a:t>
            </a:r>
            <a:endParaRPr lang="en-US">
              <a:cs typeface="B Zar" panose="000004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164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2216127"/>
            <a:ext cx="10559603" cy="1299806"/>
          </a:xfrm>
        </p:spPr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عنوان مقاله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1 اسلاید </a:t>
            </a: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078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مقدمه / بیان مسأله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 اسلاید </a:t>
            </a: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1945715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اهداف و سوالات (فرضیه های)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 1 اسلاید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80345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73941-1EB7-5098-6DDC-C5D679D6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61F3B-22C7-A81B-AD22-7F575C2BCE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951306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864086-EED7-CE08-A4C1-8095B8974419}"/>
              </a:ext>
            </a:extLst>
          </p:cNvPr>
          <p:cNvSpPr txBox="1">
            <a:spLocks/>
          </p:cNvSpPr>
          <p:nvPr/>
        </p:nvSpPr>
        <p:spPr>
          <a:xfrm>
            <a:off x="838200" y="2216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3600" dirty="0">
                <a:cs typeface="B Titr" panose="00000700000000000000" pitchFamily="2" charset="-78"/>
              </a:rPr>
              <a:t>روش شناسی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C1D529-A610-F2E8-D67D-A119E0733F9B}"/>
              </a:ext>
            </a:extLst>
          </p:cNvPr>
          <p:cNvSpPr txBox="1">
            <a:spLocks/>
          </p:cNvSpPr>
          <p:nvPr/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dirty="0">
                <a:cs typeface="B Zar" panose="00000400000000000000" pitchFamily="2" charset="-78"/>
              </a:rPr>
              <a:t>حداکثر  2 اسلاید( شامل روش، جامعه، نمون، روش نمونه گیری، ابزار، روایی و پایایی ابزار و شیوه تجزیه و تحلیل)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901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یافته های پژوهش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 اسلاید 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4858626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anose="00000700000000000000" pitchFamily="2" charset="-78"/>
              </a:rPr>
              <a:t>بحث و نتیجه گیری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2اسلاید</a:t>
            </a:r>
            <a:endParaRPr lang="en-US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8743669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16126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>
                <a:cs typeface="B Titr" panose="00000700000000000000" pitchFamily="2" charset="-78"/>
              </a:rPr>
              <a:t>پیشنهادهای برخاسته از نتایج پژوهش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3541689"/>
            <a:ext cx="10515600" cy="2635273"/>
          </a:xfrm>
          <a:prstGeom prst="rect">
            <a:avLst/>
          </a:prstGeom>
        </p:spPr>
        <p:txBody>
          <a:bodyPr/>
          <a:lstStyle/>
          <a:p>
            <a:pPr algn="r" rtl="1"/>
            <a:r>
              <a:rPr lang="fa-IR" dirty="0">
                <a:cs typeface="B Zar" panose="00000400000000000000" pitchFamily="2" charset="-78"/>
              </a:rPr>
              <a:t>حداکثر 1 اسلاید </a:t>
            </a:r>
            <a:endParaRPr lang="en-US" dirty="0">
              <a:cs typeface="B Zar" panose="00000400000000000000" pitchFamily="2" charset="-78"/>
            </a:endParaRPr>
          </a:p>
          <a:p>
            <a:pPr algn="r" rtl="1"/>
            <a:endParaRPr lang="en-US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304103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88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عنوان مقاله</vt:lpstr>
      <vt:lpstr>مقدمه / بیان مسأله</vt:lpstr>
      <vt:lpstr>اهداف و سوالات (فرضیه های) پژوهش</vt:lpstr>
      <vt:lpstr>PowerPoint Presentation</vt:lpstr>
      <vt:lpstr>یافته های پژوهش</vt:lpstr>
      <vt:lpstr>بحث و نتیجه گیری</vt:lpstr>
      <vt:lpstr>پیشنهادهای برخاسته از نتایج پژوهش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zendegi</dc:creator>
  <cp:lastModifiedBy>Admin</cp:lastModifiedBy>
  <cp:revision>29</cp:revision>
  <dcterms:created xsi:type="dcterms:W3CDTF">2024-08-28T08:55:43Z</dcterms:created>
  <dcterms:modified xsi:type="dcterms:W3CDTF">2024-11-14T13:12:41Z</dcterms:modified>
</cp:coreProperties>
</file>